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76826-E877-4877-8E05-E4C1ABA664CD}" type="datetimeFigureOut">
              <a:rPr lang="en-US" smtClean="0"/>
              <a:pPr/>
              <a:t>11/11/2010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C9755-082E-4F0F-BC17-2694F63977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76826-E877-4877-8E05-E4C1ABA664CD}" type="datetimeFigureOut">
              <a:rPr lang="en-US" smtClean="0"/>
              <a:pPr/>
              <a:t>11/11/2010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C9755-082E-4F0F-BC17-2694F63977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76826-E877-4877-8E05-E4C1ABA664CD}" type="datetimeFigureOut">
              <a:rPr lang="en-US" smtClean="0"/>
              <a:pPr/>
              <a:t>11/11/2010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C9755-082E-4F0F-BC17-2694F63977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76826-E877-4877-8E05-E4C1ABA664CD}" type="datetimeFigureOut">
              <a:rPr lang="en-US" smtClean="0"/>
              <a:pPr/>
              <a:t>11/11/2010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C9755-082E-4F0F-BC17-2694F63977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76826-E877-4877-8E05-E4C1ABA664CD}" type="datetimeFigureOut">
              <a:rPr lang="en-US" smtClean="0"/>
              <a:pPr/>
              <a:t>11/11/2010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C9755-082E-4F0F-BC17-2694F63977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76826-E877-4877-8E05-E4C1ABA664CD}" type="datetimeFigureOut">
              <a:rPr lang="en-US" smtClean="0"/>
              <a:pPr/>
              <a:t>11/11/2010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C9755-082E-4F0F-BC17-2694F63977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76826-E877-4877-8E05-E4C1ABA664CD}" type="datetimeFigureOut">
              <a:rPr lang="en-US" smtClean="0"/>
              <a:pPr/>
              <a:t>11/11/2010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C9755-082E-4F0F-BC17-2694F63977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76826-E877-4877-8E05-E4C1ABA664CD}" type="datetimeFigureOut">
              <a:rPr lang="en-US" smtClean="0"/>
              <a:pPr/>
              <a:t>11/11/2010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C9755-082E-4F0F-BC17-2694F63977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76826-E877-4877-8E05-E4C1ABA664CD}" type="datetimeFigureOut">
              <a:rPr lang="en-US" smtClean="0"/>
              <a:pPr/>
              <a:t>11/11/2010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C9755-082E-4F0F-BC17-2694F63977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76826-E877-4877-8E05-E4C1ABA664CD}" type="datetimeFigureOut">
              <a:rPr lang="en-US" smtClean="0"/>
              <a:pPr/>
              <a:t>11/11/2010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C9755-082E-4F0F-BC17-2694F63977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76826-E877-4877-8E05-E4C1ABA664CD}" type="datetimeFigureOut">
              <a:rPr lang="en-US" smtClean="0"/>
              <a:pPr/>
              <a:t>11/11/2010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C9755-082E-4F0F-BC17-2694F63977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C76826-E877-4877-8E05-E4C1ABA664CD}" type="datetimeFigureOut">
              <a:rPr lang="en-US" smtClean="0"/>
              <a:pPr/>
              <a:t>11/11/2010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2C9755-082E-4F0F-BC17-2694F639770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438399" y="0"/>
            <a:ext cx="140208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6477000" y="6096000"/>
            <a:ext cx="26670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002060"/>
                </a:solidFill>
                <a:latin typeface="Narkisim" pitchFamily="34" charset="-79"/>
                <a:cs typeface="Narkisim" pitchFamily="34" charset="-79"/>
              </a:rPr>
              <a:t>By Omar Hernandez</a:t>
            </a:r>
            <a:endParaRPr lang="en-US" sz="2400" dirty="0">
              <a:solidFill>
                <a:srgbClr val="002060"/>
              </a:solidFill>
              <a:latin typeface="Narkisim" pitchFamily="34" charset="-79"/>
              <a:cs typeface="Narkisim" pitchFamily="34" charset="-79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752" y="1600200"/>
            <a:ext cx="8503920" cy="449884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6"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	Since its beginnings in 1922, every piece of</a:t>
            </a:r>
          </a:p>
          <a:p>
            <a:pPr lvl="6"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Dickies</a:t>
            </a:r>
            <a:r>
              <a:rPr lang="en-US" sz="2400" dirty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 </a:t>
            </a: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work wear has stood for the quality,</a:t>
            </a:r>
          </a:p>
          <a:p>
            <a:pPr lvl="6"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toughness, and pride for American worker. </a:t>
            </a:r>
          </a:p>
          <a:p>
            <a:pPr lvl="6"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Today it has grown to be the number one</a:t>
            </a:r>
          </a:p>
          <a:p>
            <a:pPr lvl="6">
              <a:buNone/>
            </a:pPr>
            <a:r>
              <a:rPr lang="en-US" sz="2400" dirty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b</a:t>
            </a: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rand many people wear for work or as you </a:t>
            </a:r>
          </a:p>
          <a:p>
            <a:pPr lvl="6"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may know for school. 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765174">
            <a:off x="-321783" y="231982"/>
            <a:ext cx="3910012" cy="2200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4038600"/>
            <a:ext cx="2438400" cy="2496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5246330" y="304800"/>
            <a:ext cx="13182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Info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752600"/>
            <a:ext cx="5105400" cy="37338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Went to there website Dickies.com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and found where I can email them</a:t>
            </a:r>
            <a:endParaRPr lang="en-US" sz="2400" dirty="0" smtClean="0">
              <a:latin typeface="Narkisim" pitchFamily="34" charset="-79"/>
              <a:cs typeface="Narkisim" pitchFamily="34" charset="-79"/>
            </a:endParaRP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customerservice@dickies.com, I send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them an email but I didn’t get a reply</a:t>
            </a:r>
          </a:p>
          <a:p>
            <a:pPr>
              <a:buNone/>
            </a:pPr>
            <a:r>
              <a:rPr lang="en-US" sz="2400" dirty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b</a:t>
            </a: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ack. I also send an email to another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email address that they had but I didn’t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get a reply back either so I had to do</a:t>
            </a:r>
          </a:p>
          <a:p>
            <a:pPr>
              <a:buNone/>
            </a:pPr>
            <a:r>
              <a:rPr lang="en-US" sz="2400" dirty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s</a:t>
            </a: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omething </a:t>
            </a:r>
            <a:r>
              <a:rPr lang="en-US" sz="2400" dirty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e</a:t>
            </a: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lse to find out more about 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Dickies. </a:t>
            </a:r>
          </a:p>
          <a:p>
            <a:pPr>
              <a:buNone/>
            </a:pPr>
            <a:endParaRPr lang="en-US" sz="2400" dirty="0">
              <a:solidFill>
                <a:srgbClr val="C00000"/>
              </a:solidFill>
              <a:latin typeface="Narkisim" pitchFamily="34" charset="-79"/>
              <a:cs typeface="Narkisim" pitchFamily="34" charset="-79"/>
            </a:endParaRPr>
          </a:p>
          <a:p>
            <a:pPr>
              <a:buNone/>
            </a:pPr>
            <a:endParaRPr lang="en-US" sz="2400" dirty="0">
              <a:solidFill>
                <a:srgbClr val="C00000"/>
              </a:solidFill>
              <a:latin typeface="Narkisim" pitchFamily="34" charset="-79"/>
              <a:cs typeface="Narkisim" pitchFamily="34" charset="-79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81528">
            <a:off x="5997609" y="2111410"/>
            <a:ext cx="2679243" cy="2679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1546949" y="457200"/>
            <a:ext cx="23162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Step #1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81200"/>
          </a:xfrm>
        </p:spPr>
        <p:txBody>
          <a:bodyPr/>
          <a:lstStyle/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I went back to there website and click on there privacy and policies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which gave me some very good information about the different kind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of stores that have there brand. Such as Kohl's, </a:t>
            </a:r>
            <a:r>
              <a:rPr lang="en-US" sz="2400" dirty="0" err="1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JCPenney</a:t>
            </a: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 and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Macy’s. 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28869">
            <a:off x="62861" y="3442551"/>
            <a:ext cx="3657599" cy="977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4191000"/>
            <a:ext cx="28575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871743">
            <a:off x="5131039" y="3988816"/>
            <a:ext cx="3328147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3223349" y="304800"/>
            <a:ext cx="23162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Step #2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657600"/>
            <a:ext cx="8229600" cy="2667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S</a:t>
            </a: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o my next step was to look for information about these stories and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what they are like which brings me to this new website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greenamerica.org. Then I scrolled down to department stores and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found the three stores </a:t>
            </a:r>
            <a:r>
              <a:rPr lang="en-US" sz="2400" dirty="0" err="1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JCPenney</a:t>
            </a: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, Kohl’s and Macy’s. I click in each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one of them and found some great information about them. </a:t>
            </a:r>
            <a:endParaRPr lang="en-US" sz="2400" dirty="0">
              <a:solidFill>
                <a:srgbClr val="C00000"/>
              </a:solidFill>
              <a:latin typeface="Narkisim" pitchFamily="34" charset="-79"/>
              <a:cs typeface="Narkisim" pitchFamily="34" charset="-79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1524000"/>
            <a:ext cx="27432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3223349" y="381000"/>
            <a:ext cx="23162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Step #3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715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-Kohl’s is one of the nations largest stores. They have failed to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improve labor practices, coming under fire for using suppliers with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reported labor law violations.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-The NAACP gave Kohl’s an “F” grade for racism to African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Americans and people of color.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-They have also failed because of the unsafe working conditions in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Turkey and four man have died because of the unsafe working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environment 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-Human trafficking, </a:t>
            </a:r>
            <a:r>
              <a:rPr lang="en-US" sz="2400" dirty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n</a:t>
            </a: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o sick days and wages below the legal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minimum</a:t>
            </a:r>
          </a:p>
          <a:p>
            <a:pPr>
              <a:buNone/>
            </a:pPr>
            <a:endParaRPr lang="en-US" sz="2400" dirty="0" smtClean="0">
              <a:solidFill>
                <a:srgbClr val="C00000"/>
              </a:solidFill>
              <a:latin typeface="Narkisim" pitchFamily="34" charset="-79"/>
              <a:cs typeface="Narkisim" pitchFamily="34" charset="-79"/>
            </a:endParaRPr>
          </a:p>
          <a:p>
            <a:pPr>
              <a:buNone/>
            </a:pPr>
            <a:endParaRPr lang="en-US" sz="2400" dirty="0" smtClean="0">
              <a:solidFill>
                <a:srgbClr val="C00000"/>
              </a:solidFill>
              <a:latin typeface="Narkisim" pitchFamily="34" charset="-79"/>
              <a:cs typeface="Narkisim" pitchFamily="34" charset="-79"/>
            </a:endParaRPr>
          </a:p>
          <a:p>
            <a:pPr>
              <a:buNone/>
            </a:pPr>
            <a:endParaRPr lang="en-US" sz="2400" dirty="0" smtClean="0">
              <a:solidFill>
                <a:srgbClr val="C00000"/>
              </a:solidFill>
              <a:latin typeface="Narkisim" pitchFamily="34" charset="-79"/>
              <a:cs typeface="Narkisim" pitchFamily="34" charset="-79"/>
            </a:endParaRP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 </a:t>
            </a:r>
            <a:endParaRPr lang="en-US" sz="2400" dirty="0">
              <a:solidFill>
                <a:srgbClr val="C00000"/>
              </a:solidFill>
              <a:latin typeface="Narkisim" pitchFamily="34" charset="-79"/>
              <a:cs typeface="Narkisim" pitchFamily="34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17492" y="304800"/>
            <a:ext cx="18803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Kohl’s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-</a:t>
            </a:r>
            <a:r>
              <a:rPr lang="en-US" sz="2400" dirty="0" err="1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JCPenney</a:t>
            </a: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 is one of the most popular department stores in North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America with over 1,ooo stores 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-Has been accused of selling jewelry with unsafe levels of lead which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people in the factory are expose to 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-The NAACP gave </a:t>
            </a:r>
            <a:r>
              <a:rPr lang="en-US" sz="2400" dirty="0" err="1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JCPenney</a:t>
            </a: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 a “D+” grade for racism to African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American and the color people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-Human trafficking and wages below the legal minimum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-Every day they work at least 15 hours straight with no brakes </a:t>
            </a:r>
            <a:endParaRPr lang="en-US" sz="2400" dirty="0">
              <a:solidFill>
                <a:srgbClr val="C00000"/>
              </a:solidFill>
              <a:latin typeface="Narkisim" pitchFamily="34" charset="-79"/>
              <a:cs typeface="Narkisim" pitchFamily="34" charset="-79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931345" y="381000"/>
            <a:ext cx="29002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JCPenney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-We don’t have much of Macy’s because they were one of a handful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of companies that declined the U.S. Department of Labor </a:t>
            </a:r>
          </a:p>
          <a:p>
            <a:pPr>
              <a:buNone/>
            </a:pPr>
            <a:r>
              <a:rPr lang="en-US" sz="2400" dirty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-</a:t>
            </a: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Macy’s is not doing so great, Macy’s plans to cut 7,000 jobs which is 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4 percent of its workforce.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-Human rights are violated in Burma that’s why now the congress is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trying to make it illegal to import garments from Burma into the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United States.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-And Macy’s also has jewelry containing unsafe levels of lead  </a:t>
            </a:r>
          </a:p>
        </p:txBody>
      </p:sp>
      <p:sp>
        <p:nvSpPr>
          <p:cNvPr id="4" name="Rectangle 3"/>
          <p:cNvSpPr/>
          <p:nvPr/>
        </p:nvSpPr>
        <p:spPr>
          <a:xfrm>
            <a:off x="3516261" y="381000"/>
            <a:ext cx="21875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Macy’s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2">
      <a:dk1>
        <a:srgbClr val="FFFFFF"/>
      </a:dk1>
      <a:lt1>
        <a:sysClr val="window" lastClr="FFFFFF"/>
      </a:lt1>
      <a:dk2>
        <a:srgbClr val="FFFFFF"/>
      </a:dk2>
      <a:lt2>
        <a:srgbClr val="F8F8F8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529</TotalTime>
  <Words>426</Words>
  <Application>Microsoft Office PowerPoint</Application>
  <PresentationFormat>On-screen Show (4:3)</PresentationFormat>
  <Paragraphs>62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Martha</dc:creator>
  <cp:lastModifiedBy>Martha</cp:lastModifiedBy>
  <cp:revision>40</cp:revision>
  <dcterms:created xsi:type="dcterms:W3CDTF">2010-11-11T17:07:39Z</dcterms:created>
  <dcterms:modified xsi:type="dcterms:W3CDTF">2010-11-12T02:12:45Z</dcterms:modified>
</cp:coreProperties>
</file>